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7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02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AF3F-2C7B-45CD-A34F-2C05122086E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C77B519-1BD1-4DAE-A8C8-F6AEBE10E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AF3F-2C7B-45CD-A34F-2C05122086E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7B519-1BD1-4DAE-A8C8-F6AEBE10E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AF3F-2C7B-45CD-A34F-2C05122086E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7B519-1BD1-4DAE-A8C8-F6AEBE10E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AF3F-2C7B-45CD-A34F-2C05122086E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C77B519-1BD1-4DAE-A8C8-F6AEBE10E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AF3F-2C7B-45CD-A34F-2C05122086E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7B519-1BD1-4DAE-A8C8-F6AEBE10EB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AF3F-2C7B-45CD-A34F-2C05122086E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7B519-1BD1-4DAE-A8C8-F6AEBE10E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AF3F-2C7B-45CD-A34F-2C05122086E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C77B519-1BD1-4DAE-A8C8-F6AEBE10EB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AF3F-2C7B-45CD-A34F-2C05122086E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7B519-1BD1-4DAE-A8C8-F6AEBE10E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AF3F-2C7B-45CD-A34F-2C05122086E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7B519-1BD1-4DAE-A8C8-F6AEBE10E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AF3F-2C7B-45CD-A34F-2C05122086E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7B519-1BD1-4DAE-A8C8-F6AEBE10E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AF3F-2C7B-45CD-A34F-2C05122086E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7B519-1BD1-4DAE-A8C8-F6AEBE10EB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36EAF3F-2C7B-45CD-A34F-2C05122086EA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C77B519-1BD1-4DAE-A8C8-F6AEBE10EB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pedia.org/wiki/File:Minute_Man_Statue_Lexington_Massachusetts_cropped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n.wikipedia.org/wiki/File:Minute_Man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ldbookonline.com/student/article?id=ar364130&amp;st=minutemen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ushistory.org/people/minutemen.htm" TargetMode="External"/><Relationship Id="rId5" Type="http://schemas.openxmlformats.org/officeDocument/2006/relationships/hyperlink" Target="http://www.earlyamerica.com/earlyamerica/bookmarks/minutemen/" TargetMode="External"/><Relationship Id="rId4" Type="http://schemas.openxmlformats.org/officeDocument/2006/relationships/hyperlink" Target="http://school.eb.com/all/eb/article-9052903?query=minutemen&amp;ct=nul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8000" dirty="0" smtClean="0">
                <a:latin typeface="Gabriola" pitchFamily="82" charset="0"/>
              </a:rPr>
              <a:t>Minute Men</a:t>
            </a:r>
            <a:endParaRPr lang="en-US" sz="8000" dirty="0">
              <a:latin typeface="Gabriola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Gabriola" pitchFamily="82" charset="0"/>
              </a:rPr>
              <a:t>By: Josh</a:t>
            </a:r>
            <a:endParaRPr lang="en-US" dirty="0">
              <a:latin typeface="Gabriola" pitchFamily="82" charset="0"/>
            </a:endParaRPr>
          </a:p>
        </p:txBody>
      </p:sp>
      <p:pic>
        <p:nvPicPr>
          <p:cNvPr id="1026" name="Picture 2" descr="http://upload.wikimedia.org/wikipedia/commons/thumb/4/4b/Minute_Man_Statue_Lexington_Massachusetts_cropped.jpg/220px-Minute_Man_Statue_Lexington_Massachusetts_croppe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838200"/>
            <a:ext cx="2514600" cy="416052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abriola" pitchFamily="82" charset="0"/>
              </a:rPr>
              <a:t>The Beginning and End</a:t>
            </a:r>
            <a:endParaRPr lang="en-US" dirty="0">
              <a:latin typeface="Gabriola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latin typeface="Gabriola" pitchFamily="82" charset="0"/>
              </a:rPr>
              <a:t>Formed around 1945</a:t>
            </a:r>
          </a:p>
          <a:p>
            <a:r>
              <a:rPr lang="en-US" dirty="0" smtClean="0">
                <a:latin typeface="Gabriola" pitchFamily="82" charset="0"/>
              </a:rPr>
              <a:t>Type of militia that fought against the British</a:t>
            </a:r>
          </a:p>
          <a:p>
            <a:r>
              <a:rPr lang="en-US" dirty="0" smtClean="0">
                <a:latin typeface="Gabriola" pitchFamily="82" charset="0"/>
              </a:rPr>
              <a:t>Named ‘Minute Men’ because it was said they were ready for battle in a minute’s notice</a:t>
            </a:r>
          </a:p>
          <a:p>
            <a:r>
              <a:rPr lang="en-US" dirty="0" smtClean="0">
                <a:latin typeface="Gabriola" pitchFamily="82" charset="0"/>
              </a:rPr>
              <a:t>Fought the Battle of Lexington until militia reinforcements arrived</a:t>
            </a:r>
          </a:p>
          <a:p>
            <a:r>
              <a:rPr lang="en-US" dirty="0" smtClean="0">
                <a:latin typeface="Gabriola" pitchFamily="82" charset="0"/>
              </a:rPr>
              <a:t>Most minute men went</a:t>
            </a:r>
          </a:p>
          <a:p>
            <a:pPr>
              <a:buNone/>
            </a:pPr>
            <a:r>
              <a:rPr lang="en-US" dirty="0" smtClean="0">
                <a:latin typeface="Gabriola" pitchFamily="82" charset="0"/>
              </a:rPr>
              <a:t> to join the full militia</a:t>
            </a:r>
          </a:p>
          <a:p>
            <a:r>
              <a:rPr lang="en-US" dirty="0" smtClean="0">
                <a:latin typeface="Gabriola" pitchFamily="82" charset="0"/>
              </a:rPr>
              <a:t>Volunteer army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39938" name="Picture 2" descr="The &quot;minute-men&quot; of the revolu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4261961"/>
            <a:ext cx="3397679" cy="25960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smtClean="0">
                <a:latin typeface="Gabriola" pitchFamily="82" charset="0"/>
              </a:rPr>
              <a:t>Equipment and Training</a:t>
            </a:r>
            <a:endParaRPr lang="en-US" sz="5400" dirty="0">
              <a:latin typeface="Gabriola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7848600" cy="4541837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Gabriola" pitchFamily="82" charset="0"/>
              </a:rPr>
              <a:t>Wore farmers or work clothes into battle</a:t>
            </a:r>
          </a:p>
          <a:p>
            <a:r>
              <a:rPr lang="en-US" sz="3600" dirty="0" smtClean="0">
                <a:latin typeface="Gabriola" pitchFamily="82" charset="0"/>
              </a:rPr>
              <a:t>Used fowling pieces or rifles</a:t>
            </a:r>
          </a:p>
          <a:p>
            <a:r>
              <a:rPr lang="en-US" sz="3600" dirty="0" smtClean="0">
                <a:latin typeface="Gabriola" pitchFamily="82" charset="0"/>
              </a:rPr>
              <a:t>Most of their weapons did not include bayonets like the British</a:t>
            </a:r>
          </a:p>
          <a:p>
            <a:r>
              <a:rPr lang="en-US" sz="3600" dirty="0" smtClean="0">
                <a:latin typeface="Gabriola" pitchFamily="82" charset="0"/>
              </a:rPr>
              <a:t>Were not trained for battle</a:t>
            </a:r>
          </a:p>
          <a:p>
            <a:r>
              <a:rPr lang="en-US" sz="3600" dirty="0" smtClean="0">
                <a:latin typeface="Gabriola" pitchFamily="82" charset="0"/>
              </a:rPr>
              <a:t>Most were used to irregular </a:t>
            </a:r>
          </a:p>
          <a:p>
            <a:pPr>
              <a:buNone/>
            </a:pPr>
            <a:r>
              <a:rPr lang="en-US" sz="3600" dirty="0" smtClean="0">
                <a:latin typeface="Gabriola" pitchFamily="82" charset="0"/>
              </a:rPr>
              <a:t>fighting from frontier hunting</a:t>
            </a:r>
          </a:p>
        </p:txBody>
      </p:sp>
      <p:pic>
        <p:nvPicPr>
          <p:cNvPr id="38918" name="Picture 6" descr="http://upload.wikimedia.org/wikipedia/commons/thumb/9/91/Minute_Man.JPG/220px-Minute_Ma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191000"/>
            <a:ext cx="3047998" cy="228600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abriola" pitchFamily="82" charset="0"/>
              </a:rPr>
              <a:t>Places I used for Information</a:t>
            </a:r>
            <a:endParaRPr lang="en-US" dirty="0">
              <a:latin typeface="Gabriola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686800" cy="45259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latin typeface="Gabriola" pitchFamily="82" charset="0"/>
                <a:hlinkClick r:id="rId3"/>
              </a:rPr>
              <a:t>http://www.worldbookonline.com/student/article?id=ar364130&amp;st=minutemen</a:t>
            </a:r>
            <a:endParaRPr lang="en-US" dirty="0" smtClean="0">
              <a:latin typeface="Gabriola" pitchFamily="82" charset="0"/>
            </a:endParaRPr>
          </a:p>
          <a:p>
            <a:endParaRPr lang="en-US" dirty="0" smtClean="0">
              <a:latin typeface="Gabriola" pitchFamily="82" charset="0"/>
              <a:hlinkClick r:id="rId4"/>
            </a:endParaRPr>
          </a:p>
          <a:p>
            <a:r>
              <a:rPr lang="en-US" dirty="0" smtClean="0">
                <a:latin typeface="Gabriola" pitchFamily="82" charset="0"/>
                <a:hlinkClick r:id="rId4"/>
              </a:rPr>
              <a:t>http</a:t>
            </a:r>
            <a:r>
              <a:rPr lang="en-US" dirty="0" smtClean="0">
                <a:latin typeface="Gabriola" pitchFamily="82" charset="0"/>
                <a:hlinkClick r:id="rId4"/>
              </a:rPr>
              <a:t>://school.eb.com/all/eb/article-9052903?query=minutemen&amp;ct=null</a:t>
            </a:r>
            <a:endParaRPr lang="en-US" dirty="0" smtClean="0">
              <a:latin typeface="Gabriola" pitchFamily="82" charset="0"/>
            </a:endParaRP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Book 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err="1" smtClean="0"/>
              <a:t>Branse</a:t>
            </a:r>
            <a:r>
              <a:rPr lang="en-US" dirty="0" smtClean="0"/>
              <a:t>, J.L. </a:t>
            </a:r>
            <a:r>
              <a:rPr lang="en-US" i="1" dirty="0" smtClean="0"/>
              <a:t>A Day in the Life as a Colonial Soldier</a:t>
            </a:r>
            <a:r>
              <a:rPr lang="en-US" dirty="0" smtClean="0"/>
              <a:t>. New York: </a:t>
            </a:r>
            <a:r>
              <a:rPr lang="en-US" dirty="0" err="1" smtClean="0"/>
              <a:t>PowerKids</a:t>
            </a:r>
            <a:r>
              <a:rPr lang="en-US" dirty="0" smtClean="0"/>
              <a:t> Press,  2002. Print</a:t>
            </a:r>
            <a:r>
              <a:rPr lang="en-US" dirty="0" smtClean="0"/>
              <a:t>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b="1" dirty="0" smtClean="0"/>
          </a:p>
          <a:p>
            <a:r>
              <a:rPr lang="en-US" dirty="0" smtClean="0"/>
              <a:t>Web Site</a:t>
            </a:r>
            <a:br>
              <a:rPr lang="en-US" dirty="0" smtClean="0"/>
            </a:br>
            <a:r>
              <a:rPr lang="en-US" dirty="0" smtClean="0">
                <a:hlinkClick r:id="rId5"/>
              </a:rPr>
              <a:t>Web link</a:t>
            </a:r>
            <a:r>
              <a:rPr lang="en-US" dirty="0" smtClean="0"/>
              <a:t> </a:t>
            </a:r>
            <a:r>
              <a:rPr lang="en-US" i="1" dirty="0" smtClean="0"/>
              <a:t>Early America</a:t>
            </a:r>
            <a:r>
              <a:rPr lang="en-US" dirty="0" smtClean="0"/>
              <a:t>. </a:t>
            </a:r>
            <a:r>
              <a:rPr lang="en-US" dirty="0" err="1" smtClean="0"/>
              <a:t>N.p</a:t>
            </a:r>
            <a:r>
              <a:rPr lang="en-US" dirty="0" smtClean="0"/>
              <a:t>., </a:t>
            </a:r>
            <a:r>
              <a:rPr lang="en-US" dirty="0" err="1" smtClean="0"/>
              <a:t>n.d</a:t>
            </a:r>
            <a:r>
              <a:rPr lang="en-US" dirty="0" smtClean="0"/>
              <a:t>. Web. 7 Apr. 2011. &lt;http://www.earlyamerica.com/ </a:t>
            </a:r>
            <a:br>
              <a:rPr lang="en-US" dirty="0" smtClean="0"/>
            </a:br>
            <a:r>
              <a:rPr lang="en-US" dirty="0" smtClean="0"/>
              <a:t>     </a:t>
            </a:r>
            <a:r>
              <a:rPr lang="en-US" dirty="0" err="1" smtClean="0"/>
              <a:t>earlyamerica</a:t>
            </a:r>
            <a:r>
              <a:rPr lang="en-US" dirty="0" smtClean="0"/>
              <a:t>/bookmarks/minutemen/&gt;.  </a:t>
            </a:r>
            <a:br>
              <a:rPr lang="en-US" dirty="0" smtClean="0"/>
            </a:br>
            <a:endParaRPr lang="en-US" b="1" dirty="0" smtClean="0"/>
          </a:p>
          <a:p>
            <a:endParaRPr lang="en-US" dirty="0" smtClean="0"/>
          </a:p>
          <a:p>
            <a:r>
              <a:rPr lang="en-US" dirty="0" smtClean="0"/>
              <a:t>Web </a:t>
            </a:r>
            <a:r>
              <a:rPr lang="en-US" dirty="0" smtClean="0"/>
              <a:t>Site</a:t>
            </a:r>
            <a:br>
              <a:rPr lang="en-US" dirty="0" smtClean="0"/>
            </a:br>
            <a:r>
              <a:rPr lang="en-US" dirty="0" smtClean="0">
                <a:hlinkClick r:id="rId6"/>
              </a:rPr>
              <a:t>Web link</a:t>
            </a:r>
            <a:r>
              <a:rPr lang="en-US" dirty="0" smtClean="0"/>
              <a:t> </a:t>
            </a:r>
            <a:r>
              <a:rPr lang="en-US" i="1" dirty="0" smtClean="0"/>
              <a:t>UShistory.org</a:t>
            </a:r>
            <a:r>
              <a:rPr lang="en-US" dirty="0" smtClean="0"/>
              <a:t>. Independence Hall Association, 4 July 1995. Web. 5 Apr. 2011. </a:t>
            </a:r>
            <a:br>
              <a:rPr lang="en-US" dirty="0" smtClean="0"/>
            </a:br>
            <a:r>
              <a:rPr lang="en-US" dirty="0" smtClean="0"/>
              <a:t>     &lt;http://www.ushistory.org/people/minutemen.htm&gt;. </a:t>
            </a:r>
            <a:endParaRPr lang="en-US" dirty="0" smtClean="0">
              <a:latin typeface="Gabriola" pitchFamily="82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spd="slow" advTm="30000">
    <p:comb dir="vert"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89</TotalTime>
  <Words>132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Trek</vt:lpstr>
      <vt:lpstr>Minute Men</vt:lpstr>
      <vt:lpstr>The Beginning and End</vt:lpstr>
      <vt:lpstr>Equipment and Training</vt:lpstr>
      <vt:lpstr>Places I used for Information</vt:lpstr>
    </vt:vector>
  </TitlesOfParts>
  <Company>Woodward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Minute Men</dc:title>
  <dc:creator>WA</dc:creator>
  <cp:lastModifiedBy>WA</cp:lastModifiedBy>
  <cp:revision>12</cp:revision>
  <dcterms:created xsi:type="dcterms:W3CDTF">2011-04-07T13:39:50Z</dcterms:created>
  <dcterms:modified xsi:type="dcterms:W3CDTF">2011-04-11T13:49:03Z</dcterms:modified>
</cp:coreProperties>
</file>